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89" r:id="rId1"/>
  </p:sldMasterIdLst>
  <p:sldIdLst>
    <p:sldId id="256" r:id="rId2"/>
    <p:sldId id="258" r:id="rId3"/>
    <p:sldId id="259" r:id="rId4"/>
    <p:sldId id="261" r:id="rId5"/>
    <p:sldId id="262" r:id="rId6"/>
    <p:sldId id="265" r:id="rId7"/>
    <p:sldId id="267" r:id="rId8"/>
    <p:sldId id="281" r:id="rId9"/>
    <p:sldId id="334" r:id="rId10"/>
    <p:sldId id="328" r:id="rId11"/>
    <p:sldId id="329" r:id="rId12"/>
    <p:sldId id="327" r:id="rId13"/>
    <p:sldId id="331" r:id="rId14"/>
    <p:sldId id="332" r:id="rId15"/>
    <p:sldId id="274" r:id="rId16"/>
    <p:sldId id="27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51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65" autoAdjust="0"/>
    <p:restoredTop sz="94660"/>
  </p:normalViewPr>
  <p:slideViewPr>
    <p:cSldViewPr snapToGrid="0">
      <p:cViewPr varScale="1">
        <p:scale>
          <a:sx n="82" d="100"/>
          <a:sy n="82" d="100"/>
        </p:scale>
        <p:origin x="69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942A0-B7D2-4B14-8FEA-55FC702F5BE7}" type="doc">
      <dgm:prSet loTypeId="urn:microsoft.com/office/officeart/2005/8/layout/vProcess5" loCatId="process" qsTypeId="urn:microsoft.com/office/officeart/2005/8/quickstyle/simple4" qsCatId="simple" csTypeId="urn:microsoft.com/office/officeart/2005/8/colors/colorful1" csCatId="colorful" phldr="1"/>
      <dgm:spPr/>
      <dgm:t>
        <a:bodyPr/>
        <a:lstStyle/>
        <a:p>
          <a:endParaRPr lang="en-US"/>
        </a:p>
      </dgm:t>
    </dgm:pt>
    <dgm:pt modelId="{095A5E99-E976-4550-8F80-53CC813F2F5A}">
      <dgm:prSet phldrT="[Text]"/>
      <dgm:spPr>
        <a:solidFill>
          <a:schemeClr val="tx1"/>
        </a:solidFill>
        <a:ln w="76200">
          <a:solidFill>
            <a:srgbClr val="FFFF00"/>
          </a:solidFill>
        </a:ln>
      </dgm:spPr>
      <dgm:t>
        <a:bodyPr/>
        <a:lstStyle/>
        <a:p>
          <a:r>
            <a:rPr lang="en-US" dirty="0">
              <a:solidFill>
                <a:srgbClr val="FFFF00"/>
              </a:solidFill>
            </a:rPr>
            <a:t>Black Box</a:t>
          </a:r>
        </a:p>
      </dgm:t>
      <dgm:extLst>
        <a:ext uri="{E40237B7-FDA0-4F09-8148-C483321AD2D9}">
          <dgm14:cNvPr xmlns:dgm14="http://schemas.microsoft.com/office/drawing/2010/diagram" id="0" name="" descr="Staggered process showing 3 tasks arranged one below the other and two downward pointing arrows are used to indicate progression from first task to second task and second task to third task."/>
        </a:ext>
      </dgm:extLst>
    </dgm:pt>
    <dgm:pt modelId="{03339A0D-5DC0-4B29-8353-C5AEBFD4DE86}" type="parTrans" cxnId="{D1A4D8E6-F04E-4AB1-8D0C-63DC7AB1E81F}">
      <dgm:prSet/>
      <dgm:spPr/>
      <dgm:t>
        <a:bodyPr/>
        <a:lstStyle/>
        <a:p>
          <a:endParaRPr lang="en-US"/>
        </a:p>
      </dgm:t>
    </dgm:pt>
    <dgm:pt modelId="{8877691F-1B60-4485-9174-DDEC7EE68B70}" type="sibTrans" cxnId="{D1A4D8E6-F04E-4AB1-8D0C-63DC7AB1E81F}">
      <dgm:prSet/>
      <dgm:spPr/>
      <dgm:t>
        <a:bodyPr/>
        <a:lstStyle/>
        <a:p>
          <a:endParaRPr lang="en-US"/>
        </a:p>
      </dgm:t>
    </dgm:pt>
    <dgm:pt modelId="{8EC937D8-BD76-4A12-A3E5-900D5C1E2E05}">
      <dgm:prSet phldrT="[Text]"/>
      <dgm:spPr>
        <a:solidFill>
          <a:schemeClr val="tx2">
            <a:lumMod val="10000"/>
            <a:lumOff val="90000"/>
          </a:schemeClr>
        </a:solidFill>
        <a:ln w="76200">
          <a:solidFill>
            <a:srgbClr val="C00000"/>
          </a:solidFill>
        </a:ln>
      </dgm:spPr>
      <dgm:t>
        <a:bodyPr/>
        <a:lstStyle/>
        <a:p>
          <a:r>
            <a:rPr lang="en-US" dirty="0">
              <a:solidFill>
                <a:srgbClr val="C00000"/>
              </a:solidFill>
            </a:rPr>
            <a:t>White Box</a:t>
          </a:r>
        </a:p>
      </dgm:t>
    </dgm:pt>
    <dgm:pt modelId="{8265EE85-9851-494E-A6D3-1CDACE947DF3}" type="parTrans" cxnId="{43DC8383-AEE5-490C-A8E5-1F216F2B8FE6}">
      <dgm:prSet/>
      <dgm:spPr/>
      <dgm:t>
        <a:bodyPr/>
        <a:lstStyle/>
        <a:p>
          <a:endParaRPr lang="en-US"/>
        </a:p>
      </dgm:t>
    </dgm:pt>
    <dgm:pt modelId="{B3EFD4A5-9FA1-4ABE-B722-05162509509B}" type="sibTrans" cxnId="{43DC8383-AEE5-490C-A8E5-1F216F2B8FE6}">
      <dgm:prSet/>
      <dgm:spPr/>
      <dgm:t>
        <a:bodyPr/>
        <a:lstStyle/>
        <a:p>
          <a:endParaRPr lang="en-US"/>
        </a:p>
      </dgm:t>
    </dgm:pt>
    <dgm:pt modelId="{7133ECF5-4190-4604-AA2F-03C9A0A9210F}">
      <dgm:prSet phldrT="[Text]"/>
      <dgm:spPr>
        <a:solidFill>
          <a:srgbClr val="00B050"/>
        </a:solidFill>
        <a:ln w="76200">
          <a:solidFill>
            <a:schemeClr val="tx1"/>
          </a:solidFill>
        </a:ln>
      </dgm:spPr>
      <dgm:t>
        <a:bodyPr/>
        <a:lstStyle/>
        <a:p>
          <a:r>
            <a:rPr lang="en-US" dirty="0"/>
            <a:t>Gray Box</a:t>
          </a:r>
        </a:p>
      </dgm:t>
      <dgm:extLst>
        <a:ext uri="{E40237B7-FDA0-4F09-8148-C483321AD2D9}">
          <dgm14:cNvPr xmlns:dgm14="http://schemas.microsoft.com/office/drawing/2010/diagram" id="0" name="" descr="Staggered process showing 3 tasks arranged one below the other and two downward pointing arrows are used to indicate progression from first task to second task and second task to third task."/>
        </a:ext>
      </dgm:extLst>
    </dgm:pt>
    <dgm:pt modelId="{7D1B29D7-21DD-436A-8F7C-E87DE53C1431}" type="parTrans" cxnId="{011A9761-E983-4C7D-AB1D-2038261D8FF8}">
      <dgm:prSet/>
      <dgm:spPr/>
      <dgm:t>
        <a:bodyPr/>
        <a:lstStyle/>
        <a:p>
          <a:endParaRPr lang="en-US"/>
        </a:p>
      </dgm:t>
    </dgm:pt>
    <dgm:pt modelId="{46037378-034A-4662-877A-B53E1DA069A3}" type="sibTrans" cxnId="{011A9761-E983-4C7D-AB1D-2038261D8FF8}">
      <dgm:prSet/>
      <dgm:spPr/>
      <dgm:t>
        <a:bodyPr/>
        <a:lstStyle/>
        <a:p>
          <a:endParaRPr lang="en-US"/>
        </a:p>
      </dgm:t>
    </dgm:pt>
    <dgm:pt modelId="{1D84D8B6-AB32-4491-B5D2-EFE3D7668B88}" type="pres">
      <dgm:prSet presAssocID="{CD7942A0-B7D2-4B14-8FEA-55FC702F5BE7}" presName="outerComposite" presStyleCnt="0">
        <dgm:presLayoutVars>
          <dgm:chMax val="5"/>
          <dgm:dir/>
          <dgm:resizeHandles val="exact"/>
        </dgm:presLayoutVars>
      </dgm:prSet>
      <dgm:spPr/>
    </dgm:pt>
    <dgm:pt modelId="{3E0E8213-E460-4EB7-9A92-C2B1CC553F0D}" type="pres">
      <dgm:prSet presAssocID="{CD7942A0-B7D2-4B14-8FEA-55FC702F5BE7}" presName="dummyMaxCanvas" presStyleCnt="0">
        <dgm:presLayoutVars/>
      </dgm:prSet>
      <dgm:spPr/>
    </dgm:pt>
    <dgm:pt modelId="{124EF20B-D98C-45B2-BB13-7B93B5373CEB}" type="pres">
      <dgm:prSet presAssocID="{CD7942A0-B7D2-4B14-8FEA-55FC702F5BE7}" presName="ThreeNodes_1" presStyleLbl="node1" presStyleIdx="0" presStyleCnt="3">
        <dgm:presLayoutVars>
          <dgm:bulletEnabled val="1"/>
        </dgm:presLayoutVars>
      </dgm:prSet>
      <dgm:spPr/>
    </dgm:pt>
    <dgm:pt modelId="{CA544AF7-F7B2-4CA5-9251-B4CDB8D06634}" type="pres">
      <dgm:prSet presAssocID="{CD7942A0-B7D2-4B14-8FEA-55FC702F5BE7}" presName="ThreeNodes_2" presStyleLbl="node1" presStyleIdx="1" presStyleCnt="3">
        <dgm:presLayoutVars>
          <dgm:bulletEnabled val="1"/>
        </dgm:presLayoutVars>
      </dgm:prSet>
      <dgm:spPr/>
    </dgm:pt>
    <dgm:pt modelId="{2AE92D3F-F0FA-45DD-BB60-4C6FBC6BC016}" type="pres">
      <dgm:prSet presAssocID="{CD7942A0-B7D2-4B14-8FEA-55FC702F5BE7}" presName="ThreeNodes_3" presStyleLbl="node1" presStyleIdx="2" presStyleCnt="3">
        <dgm:presLayoutVars>
          <dgm:bulletEnabled val="1"/>
        </dgm:presLayoutVars>
      </dgm:prSet>
      <dgm:spPr/>
    </dgm:pt>
    <dgm:pt modelId="{9CA877D8-99F8-40A0-89E9-59A61C9A70F4}" type="pres">
      <dgm:prSet presAssocID="{CD7942A0-B7D2-4B14-8FEA-55FC702F5BE7}" presName="ThreeConn_1-2" presStyleLbl="fgAccFollowNode1" presStyleIdx="0" presStyleCnt="2">
        <dgm:presLayoutVars>
          <dgm:bulletEnabled val="1"/>
        </dgm:presLayoutVars>
      </dgm:prSet>
      <dgm:spPr/>
    </dgm:pt>
    <dgm:pt modelId="{62643EF2-016C-41F1-8CBC-398422A85727}" type="pres">
      <dgm:prSet presAssocID="{CD7942A0-B7D2-4B14-8FEA-55FC702F5BE7}" presName="ThreeConn_2-3" presStyleLbl="fgAccFollowNode1" presStyleIdx="1" presStyleCnt="2">
        <dgm:presLayoutVars>
          <dgm:bulletEnabled val="1"/>
        </dgm:presLayoutVars>
      </dgm:prSet>
      <dgm:spPr/>
    </dgm:pt>
    <dgm:pt modelId="{7A2F6994-DA87-4497-BFC7-DD9D6EC5315F}" type="pres">
      <dgm:prSet presAssocID="{CD7942A0-B7D2-4B14-8FEA-55FC702F5BE7}" presName="ThreeNodes_1_text" presStyleLbl="node1" presStyleIdx="2" presStyleCnt="3">
        <dgm:presLayoutVars>
          <dgm:bulletEnabled val="1"/>
        </dgm:presLayoutVars>
      </dgm:prSet>
      <dgm:spPr/>
    </dgm:pt>
    <dgm:pt modelId="{916C48CB-E452-4B79-A9B9-4C9A90B47960}" type="pres">
      <dgm:prSet presAssocID="{CD7942A0-B7D2-4B14-8FEA-55FC702F5BE7}" presName="ThreeNodes_2_text" presStyleLbl="node1" presStyleIdx="2" presStyleCnt="3">
        <dgm:presLayoutVars>
          <dgm:bulletEnabled val="1"/>
        </dgm:presLayoutVars>
      </dgm:prSet>
      <dgm:spPr/>
    </dgm:pt>
    <dgm:pt modelId="{A31D264E-E285-4E5C-8EB7-762CD501BE72}" type="pres">
      <dgm:prSet presAssocID="{CD7942A0-B7D2-4B14-8FEA-55FC702F5BE7}" presName="ThreeNodes_3_text" presStyleLbl="node1" presStyleIdx="2" presStyleCnt="3">
        <dgm:presLayoutVars>
          <dgm:bulletEnabled val="1"/>
        </dgm:presLayoutVars>
      </dgm:prSet>
      <dgm:spPr/>
    </dgm:pt>
  </dgm:ptLst>
  <dgm:cxnLst>
    <dgm:cxn modelId="{18902E07-69AA-4274-B657-AD37A186CA29}" type="presOf" srcId="{7133ECF5-4190-4604-AA2F-03C9A0A9210F}" destId="{2AE92D3F-F0FA-45DD-BB60-4C6FBC6BC016}" srcOrd="0" destOrd="0" presId="urn:microsoft.com/office/officeart/2005/8/layout/vProcess5"/>
    <dgm:cxn modelId="{E90ED71D-57FA-4396-8A0E-2050A35BAED0}" type="presOf" srcId="{095A5E99-E976-4550-8F80-53CC813F2F5A}" destId="{7A2F6994-DA87-4497-BFC7-DD9D6EC5315F}" srcOrd="1" destOrd="0" presId="urn:microsoft.com/office/officeart/2005/8/layout/vProcess5"/>
    <dgm:cxn modelId="{5A1F042A-15F0-44D1-A276-F761DF3E6201}" type="presOf" srcId="{CD7942A0-B7D2-4B14-8FEA-55FC702F5BE7}" destId="{1D84D8B6-AB32-4491-B5D2-EFE3D7668B88}" srcOrd="0" destOrd="0" presId="urn:microsoft.com/office/officeart/2005/8/layout/vProcess5"/>
    <dgm:cxn modelId="{5020935B-C133-453A-A543-3729793BD28A}" type="presOf" srcId="{8EC937D8-BD76-4A12-A3E5-900D5C1E2E05}" destId="{CA544AF7-F7B2-4CA5-9251-B4CDB8D06634}" srcOrd="0" destOrd="0" presId="urn:microsoft.com/office/officeart/2005/8/layout/vProcess5"/>
    <dgm:cxn modelId="{011A9761-E983-4C7D-AB1D-2038261D8FF8}" srcId="{CD7942A0-B7D2-4B14-8FEA-55FC702F5BE7}" destId="{7133ECF5-4190-4604-AA2F-03C9A0A9210F}" srcOrd="2" destOrd="0" parTransId="{7D1B29D7-21DD-436A-8F7C-E87DE53C1431}" sibTransId="{46037378-034A-4662-877A-B53E1DA069A3}"/>
    <dgm:cxn modelId="{B555006D-AF2A-4E5C-86F6-5007BC82C3CE}" type="presOf" srcId="{8877691F-1B60-4485-9174-DDEC7EE68B70}" destId="{9CA877D8-99F8-40A0-89E9-59A61C9A70F4}" srcOrd="0" destOrd="0" presId="urn:microsoft.com/office/officeart/2005/8/layout/vProcess5"/>
    <dgm:cxn modelId="{44132782-6FA7-4CD2-8E6B-7557599EAAC1}" type="presOf" srcId="{7133ECF5-4190-4604-AA2F-03C9A0A9210F}" destId="{A31D264E-E285-4E5C-8EB7-762CD501BE72}" srcOrd="1" destOrd="0" presId="urn:microsoft.com/office/officeart/2005/8/layout/vProcess5"/>
    <dgm:cxn modelId="{43DC8383-AEE5-490C-A8E5-1F216F2B8FE6}" srcId="{CD7942A0-B7D2-4B14-8FEA-55FC702F5BE7}" destId="{8EC937D8-BD76-4A12-A3E5-900D5C1E2E05}" srcOrd="1" destOrd="0" parTransId="{8265EE85-9851-494E-A6D3-1CDACE947DF3}" sibTransId="{B3EFD4A5-9FA1-4ABE-B722-05162509509B}"/>
    <dgm:cxn modelId="{EE61A89A-82FF-4E92-84D5-491E7C60AB2F}" type="presOf" srcId="{B3EFD4A5-9FA1-4ABE-B722-05162509509B}" destId="{62643EF2-016C-41F1-8CBC-398422A85727}" srcOrd="0" destOrd="0" presId="urn:microsoft.com/office/officeart/2005/8/layout/vProcess5"/>
    <dgm:cxn modelId="{7C5699A1-E62D-45F3-BAF4-7B03CAE41040}" type="presOf" srcId="{095A5E99-E976-4550-8F80-53CC813F2F5A}" destId="{124EF20B-D98C-45B2-BB13-7B93B5373CEB}" srcOrd="0" destOrd="0" presId="urn:microsoft.com/office/officeart/2005/8/layout/vProcess5"/>
    <dgm:cxn modelId="{5BA495BD-9AED-442C-9E30-506D4E91FB6B}" type="presOf" srcId="{8EC937D8-BD76-4A12-A3E5-900D5C1E2E05}" destId="{916C48CB-E452-4B79-A9B9-4C9A90B47960}" srcOrd="1" destOrd="0" presId="urn:microsoft.com/office/officeart/2005/8/layout/vProcess5"/>
    <dgm:cxn modelId="{D1A4D8E6-F04E-4AB1-8D0C-63DC7AB1E81F}" srcId="{CD7942A0-B7D2-4B14-8FEA-55FC702F5BE7}" destId="{095A5E99-E976-4550-8F80-53CC813F2F5A}" srcOrd="0" destOrd="0" parTransId="{03339A0D-5DC0-4B29-8353-C5AEBFD4DE86}" sibTransId="{8877691F-1B60-4485-9174-DDEC7EE68B70}"/>
    <dgm:cxn modelId="{D6358E16-13D9-419B-B5FA-EA86972AD063}" type="presParOf" srcId="{1D84D8B6-AB32-4491-B5D2-EFE3D7668B88}" destId="{3E0E8213-E460-4EB7-9A92-C2B1CC553F0D}" srcOrd="0" destOrd="0" presId="urn:microsoft.com/office/officeart/2005/8/layout/vProcess5"/>
    <dgm:cxn modelId="{9D5D847B-008A-4791-BFA2-92F90E0CA3DB}" type="presParOf" srcId="{1D84D8B6-AB32-4491-B5D2-EFE3D7668B88}" destId="{124EF20B-D98C-45B2-BB13-7B93B5373CEB}" srcOrd="1" destOrd="0" presId="urn:microsoft.com/office/officeart/2005/8/layout/vProcess5"/>
    <dgm:cxn modelId="{CD6A5C94-026A-4660-9CC5-9232491CB2CB}" type="presParOf" srcId="{1D84D8B6-AB32-4491-B5D2-EFE3D7668B88}" destId="{CA544AF7-F7B2-4CA5-9251-B4CDB8D06634}" srcOrd="2" destOrd="0" presId="urn:microsoft.com/office/officeart/2005/8/layout/vProcess5"/>
    <dgm:cxn modelId="{93E65FEE-D65B-451E-A3B2-7970E7874AF7}" type="presParOf" srcId="{1D84D8B6-AB32-4491-B5D2-EFE3D7668B88}" destId="{2AE92D3F-F0FA-45DD-BB60-4C6FBC6BC016}" srcOrd="3" destOrd="0" presId="urn:microsoft.com/office/officeart/2005/8/layout/vProcess5"/>
    <dgm:cxn modelId="{87EA676A-C46E-451D-8E6A-731C0CB37CA7}" type="presParOf" srcId="{1D84D8B6-AB32-4491-B5D2-EFE3D7668B88}" destId="{9CA877D8-99F8-40A0-89E9-59A61C9A70F4}" srcOrd="4" destOrd="0" presId="urn:microsoft.com/office/officeart/2005/8/layout/vProcess5"/>
    <dgm:cxn modelId="{C8134BE7-1945-48C4-81A5-F18D9B2F1A50}" type="presParOf" srcId="{1D84D8B6-AB32-4491-B5D2-EFE3D7668B88}" destId="{62643EF2-016C-41F1-8CBC-398422A85727}" srcOrd="5" destOrd="0" presId="urn:microsoft.com/office/officeart/2005/8/layout/vProcess5"/>
    <dgm:cxn modelId="{E0ED4A1A-EEAC-4FE2-B682-F53AA2B54DF4}" type="presParOf" srcId="{1D84D8B6-AB32-4491-B5D2-EFE3D7668B88}" destId="{7A2F6994-DA87-4497-BFC7-DD9D6EC5315F}" srcOrd="6" destOrd="0" presId="urn:microsoft.com/office/officeart/2005/8/layout/vProcess5"/>
    <dgm:cxn modelId="{6FE3B1E4-99D0-4572-BCBE-B310B30B4817}" type="presParOf" srcId="{1D84D8B6-AB32-4491-B5D2-EFE3D7668B88}" destId="{916C48CB-E452-4B79-A9B9-4C9A90B47960}" srcOrd="7" destOrd="0" presId="urn:microsoft.com/office/officeart/2005/8/layout/vProcess5"/>
    <dgm:cxn modelId="{A1737D0D-0085-408F-913F-7AC4A692F987}" type="presParOf" srcId="{1D84D8B6-AB32-4491-B5D2-EFE3D7668B88}" destId="{A31D264E-E285-4E5C-8EB7-762CD501BE72}"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EF20B-D98C-45B2-BB13-7B93B5373CEB}">
      <dsp:nvSpPr>
        <dsp:cNvPr id="0" name=""/>
        <dsp:cNvSpPr/>
      </dsp:nvSpPr>
      <dsp:spPr>
        <a:xfrm>
          <a:off x="0" y="0"/>
          <a:ext cx="4316650" cy="1339691"/>
        </a:xfrm>
        <a:prstGeom prst="roundRect">
          <a:avLst>
            <a:gd name="adj" fmla="val 10000"/>
          </a:avLst>
        </a:prstGeom>
        <a:solidFill>
          <a:schemeClr val="tx1"/>
        </a:solidFill>
        <a:ln w="76200">
          <a:solidFill>
            <a:srgbClr val="FFFF00"/>
          </a:solid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en-US" sz="4900" kern="1200" dirty="0">
              <a:solidFill>
                <a:srgbClr val="FFFF00"/>
              </a:solidFill>
            </a:rPr>
            <a:t>Black Box</a:t>
          </a:r>
        </a:p>
      </dsp:txBody>
      <dsp:txXfrm>
        <a:off x="39238" y="39238"/>
        <a:ext cx="2871019" cy="1261215"/>
      </dsp:txXfrm>
    </dsp:sp>
    <dsp:sp modelId="{CA544AF7-F7B2-4CA5-9251-B4CDB8D06634}">
      <dsp:nvSpPr>
        <dsp:cNvPr id="0" name=""/>
        <dsp:cNvSpPr/>
      </dsp:nvSpPr>
      <dsp:spPr>
        <a:xfrm>
          <a:off x="380880" y="1562972"/>
          <a:ext cx="4316650" cy="1339691"/>
        </a:xfrm>
        <a:prstGeom prst="roundRect">
          <a:avLst>
            <a:gd name="adj" fmla="val 10000"/>
          </a:avLst>
        </a:prstGeom>
        <a:solidFill>
          <a:schemeClr val="tx2">
            <a:lumMod val="10000"/>
            <a:lumOff val="90000"/>
          </a:schemeClr>
        </a:solidFill>
        <a:ln w="76200">
          <a:solidFill>
            <a:srgbClr val="C00000"/>
          </a:solid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en-US" sz="4900" kern="1200" dirty="0">
              <a:solidFill>
                <a:srgbClr val="C00000"/>
              </a:solidFill>
            </a:rPr>
            <a:t>White Box</a:t>
          </a:r>
        </a:p>
      </dsp:txBody>
      <dsp:txXfrm>
        <a:off x="420118" y="1602210"/>
        <a:ext cx="2986494" cy="1261215"/>
      </dsp:txXfrm>
    </dsp:sp>
    <dsp:sp modelId="{2AE92D3F-F0FA-45DD-BB60-4C6FBC6BC016}">
      <dsp:nvSpPr>
        <dsp:cNvPr id="0" name=""/>
        <dsp:cNvSpPr/>
      </dsp:nvSpPr>
      <dsp:spPr>
        <a:xfrm>
          <a:off x="761761" y="3125945"/>
          <a:ext cx="4316650" cy="1339691"/>
        </a:xfrm>
        <a:prstGeom prst="roundRect">
          <a:avLst>
            <a:gd name="adj" fmla="val 10000"/>
          </a:avLst>
        </a:prstGeom>
        <a:solidFill>
          <a:srgbClr val="00B050"/>
        </a:solidFill>
        <a:ln w="76200">
          <a:solidFill>
            <a:schemeClr val="tx1"/>
          </a:solid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en-US" sz="4900" kern="1200" dirty="0"/>
            <a:t>Gray Box</a:t>
          </a:r>
        </a:p>
      </dsp:txBody>
      <dsp:txXfrm>
        <a:off x="800999" y="3165183"/>
        <a:ext cx="2986494" cy="1261215"/>
      </dsp:txXfrm>
    </dsp:sp>
    <dsp:sp modelId="{9CA877D8-99F8-40A0-89E9-59A61C9A70F4}">
      <dsp:nvSpPr>
        <dsp:cNvPr id="0" name=""/>
        <dsp:cNvSpPr/>
      </dsp:nvSpPr>
      <dsp:spPr>
        <a:xfrm>
          <a:off x="3445850" y="1015932"/>
          <a:ext cx="870799" cy="870799"/>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641780" y="1015932"/>
        <a:ext cx="478939" cy="655276"/>
      </dsp:txXfrm>
    </dsp:sp>
    <dsp:sp modelId="{62643EF2-016C-41F1-8CBC-398422A85727}">
      <dsp:nvSpPr>
        <dsp:cNvPr id="0" name=""/>
        <dsp:cNvSpPr/>
      </dsp:nvSpPr>
      <dsp:spPr>
        <a:xfrm>
          <a:off x="3826731" y="2569974"/>
          <a:ext cx="870799" cy="870799"/>
        </a:xfrm>
        <a:prstGeom prst="downArrow">
          <a:avLst>
            <a:gd name="adj1" fmla="val 55000"/>
            <a:gd name="adj2" fmla="val 45000"/>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022661" y="2569974"/>
        <a:ext cx="478939" cy="65527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2930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96913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16263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4901481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8300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smtClean="0"/>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3364790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21052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08400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1/28/2023</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3058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61BEF0D-F0BB-DE4B-95CE-6DB70DBA9567}" type="datetimeFigureOut">
              <a:rPr lang="en-US" smtClean="0"/>
              <a:pPr/>
              <a:t>1/28/2023</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378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30515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61BEF0D-F0BB-DE4B-95CE-6DB70DBA9567}" type="datetimeFigureOut">
              <a:rPr lang="en-US" smtClean="0"/>
              <a:pPr/>
              <a:t>1/28/2023</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485414"/>
      </p:ext>
    </p:extLst>
  </p:cSld>
  <p:clrMap bg1="lt1" tx1="dk1" bg2="lt2" tx2="dk2" accent1="accent1" accent2="accent2" accent3="accent3" accent4="accent4" accent5="accent5" accent6="accent6" hlink="hlink" folHlink="folHlink"/>
  <p:sldLayoutIdLst>
    <p:sldLayoutId id="2147483990" r:id="rId1"/>
    <p:sldLayoutId id="2147483991" r:id="rId2"/>
    <p:sldLayoutId id="2147483992" r:id="rId3"/>
    <p:sldLayoutId id="2147483993" r:id="rId4"/>
    <p:sldLayoutId id="2147483994" r:id="rId5"/>
    <p:sldLayoutId id="2147483995" r:id="rId6"/>
    <p:sldLayoutId id="2147483996" r:id="rId7"/>
    <p:sldLayoutId id="2147483997" r:id="rId8"/>
    <p:sldLayoutId id="2147483998" r:id="rId9"/>
    <p:sldLayoutId id="2147483999" r:id="rId10"/>
    <p:sldLayoutId id="2147484000"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65821" y="759667"/>
            <a:ext cx="9526762" cy="2834677"/>
          </a:xfrm>
        </p:spPr>
        <p:txBody>
          <a:bodyPr>
            <a:noAutofit/>
          </a:bodyPr>
          <a:lstStyle/>
          <a:p>
            <a:r>
              <a:rPr lang="en-IN" b="1" dirty="0"/>
              <a:t>Online Shopping Cart   </a:t>
            </a:r>
          </a:p>
        </p:txBody>
      </p:sp>
      <p:sp>
        <p:nvSpPr>
          <p:cNvPr id="3" name="Subtitle 2"/>
          <p:cNvSpPr>
            <a:spLocks noGrp="1"/>
          </p:cNvSpPr>
          <p:nvPr>
            <p:ph type="subTitle" idx="1"/>
          </p:nvPr>
        </p:nvSpPr>
        <p:spPr/>
        <p:txBody>
          <a:bodyPr>
            <a:normAutofit lnSpcReduction="10000"/>
          </a:bodyPr>
          <a:lstStyle/>
          <a:p>
            <a:endParaRPr lang="en-IN" sz="3200" b="1" dirty="0">
              <a:solidFill>
                <a:schemeClr val="accent4"/>
              </a:solidFill>
            </a:endParaRPr>
          </a:p>
          <a:p>
            <a:r>
              <a:rPr lang="en-IN" sz="3200" b="1" dirty="0">
                <a:solidFill>
                  <a:srgbClr val="C00000"/>
                </a:solidFill>
              </a:rPr>
              <a:t>                              </a:t>
            </a:r>
            <a:endParaRPr lang="en-IN" sz="3200" b="1" dirty="0">
              <a:solidFill>
                <a:srgbClr val="00B0F0"/>
              </a:solidFill>
            </a:endParaRPr>
          </a:p>
        </p:txBody>
      </p:sp>
      <p:sp>
        <p:nvSpPr>
          <p:cNvPr id="4" name="TextBox 3"/>
          <p:cNvSpPr txBox="1"/>
          <p:nvPr/>
        </p:nvSpPr>
        <p:spPr>
          <a:xfrm>
            <a:off x="1716503" y="3865579"/>
            <a:ext cx="3227165" cy="369332"/>
          </a:xfrm>
          <a:prstGeom prst="rect">
            <a:avLst/>
          </a:prstGeom>
          <a:noFill/>
        </p:spPr>
        <p:txBody>
          <a:bodyPr wrap="none" rtlCol="0">
            <a:spAutoFit/>
          </a:bodyPr>
          <a:lstStyle/>
          <a:p>
            <a:r>
              <a:rPr lang="en-US" dirty="0"/>
              <a:t>Developed By : </a:t>
            </a:r>
            <a:r>
              <a:rPr lang="en-US" dirty="0" err="1"/>
              <a:t>Jayesh</a:t>
            </a:r>
            <a:r>
              <a:rPr lang="en-US" dirty="0"/>
              <a:t> </a:t>
            </a:r>
            <a:r>
              <a:rPr lang="en-US" dirty="0" err="1"/>
              <a:t>Ahir</a:t>
            </a:r>
            <a:endParaRPr lang="en-US" dirty="0"/>
          </a:p>
        </p:txBody>
      </p:sp>
    </p:spTree>
    <p:extLst>
      <p:ext uri="{BB962C8B-B14F-4D97-AF65-F5344CB8AC3E}">
        <p14:creationId xmlns:p14="http://schemas.microsoft.com/office/powerpoint/2010/main" val="2032716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29271" y="6204247"/>
            <a:ext cx="1784463" cy="461665"/>
          </a:xfrm>
          <a:prstGeom prst="rect">
            <a:avLst/>
          </a:prstGeom>
          <a:noFill/>
        </p:spPr>
        <p:txBody>
          <a:bodyPr wrap="none" rtlCol="0">
            <a:spAutoFit/>
          </a:bodyPr>
          <a:lstStyle/>
          <a:p>
            <a:r>
              <a:rPr lang="en-US" sz="2400" b="1" dirty="0"/>
              <a:t>User : About</a:t>
            </a:r>
          </a:p>
        </p:txBody>
      </p:sp>
      <p:pic>
        <p:nvPicPr>
          <p:cNvPr id="5" name="Picture 4">
            <a:extLst>
              <a:ext uri="{FF2B5EF4-FFF2-40B4-BE49-F238E27FC236}">
                <a16:creationId xmlns:a16="http://schemas.microsoft.com/office/drawing/2014/main" id="{B92D33FC-1BCC-43A9-8C5B-358523875CC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15711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29271" y="6204247"/>
            <a:ext cx="1420582" cy="461665"/>
          </a:xfrm>
          <a:prstGeom prst="rect">
            <a:avLst/>
          </a:prstGeom>
          <a:noFill/>
        </p:spPr>
        <p:txBody>
          <a:bodyPr wrap="none" rtlCol="0">
            <a:spAutoFit/>
          </a:bodyPr>
          <a:lstStyle/>
          <a:p>
            <a:r>
              <a:rPr lang="en-US" sz="2400" b="1" dirty="0"/>
              <a:t>User : Car</a:t>
            </a:r>
          </a:p>
        </p:txBody>
      </p:sp>
      <p:pic>
        <p:nvPicPr>
          <p:cNvPr id="5" name="Picture 4">
            <a:extLst>
              <a:ext uri="{FF2B5EF4-FFF2-40B4-BE49-F238E27FC236}">
                <a16:creationId xmlns:a16="http://schemas.microsoft.com/office/drawing/2014/main" id="{107079D9-E479-48C8-AB8C-84C48B286D63}"/>
              </a:ext>
            </a:extLst>
          </p:cNvPr>
          <p:cNvPicPr>
            <a:picLocks noChangeAspect="1"/>
          </p:cNvPicPr>
          <p:nvPr/>
        </p:nvPicPr>
        <p:blipFill>
          <a:blip r:embed="rId2"/>
          <a:stretch>
            <a:fillRect/>
          </a:stretch>
        </p:blipFill>
        <p:spPr>
          <a:xfrm>
            <a:off x="0" y="23253"/>
            <a:ext cx="12192000" cy="6811493"/>
          </a:xfrm>
          <a:prstGeom prst="rect">
            <a:avLst/>
          </a:prstGeom>
        </p:spPr>
      </p:pic>
    </p:spTree>
    <p:extLst>
      <p:ext uri="{BB962C8B-B14F-4D97-AF65-F5344CB8AC3E}">
        <p14:creationId xmlns:p14="http://schemas.microsoft.com/office/powerpoint/2010/main" val="2321087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913831" y="6315342"/>
            <a:ext cx="1992918" cy="461665"/>
          </a:xfrm>
          <a:prstGeom prst="rect">
            <a:avLst/>
          </a:prstGeom>
          <a:noFill/>
        </p:spPr>
        <p:txBody>
          <a:bodyPr wrap="none" rtlCol="0">
            <a:spAutoFit/>
          </a:bodyPr>
          <a:lstStyle/>
          <a:p>
            <a:r>
              <a:rPr lang="en-US" sz="2400" b="1" dirty="0"/>
              <a:t>User : Car Info</a:t>
            </a:r>
          </a:p>
        </p:txBody>
      </p:sp>
      <p:pic>
        <p:nvPicPr>
          <p:cNvPr id="5" name="Picture 4">
            <a:extLst>
              <a:ext uri="{FF2B5EF4-FFF2-40B4-BE49-F238E27FC236}">
                <a16:creationId xmlns:a16="http://schemas.microsoft.com/office/drawing/2014/main" id="{1CCA29F7-3634-46B6-B3D0-C2748C4DC1A4}"/>
              </a:ext>
            </a:extLst>
          </p:cNvPr>
          <p:cNvPicPr>
            <a:picLocks noChangeAspect="1"/>
          </p:cNvPicPr>
          <p:nvPr/>
        </p:nvPicPr>
        <p:blipFill>
          <a:blip r:embed="rId2"/>
          <a:stretch>
            <a:fillRect/>
          </a:stretch>
        </p:blipFill>
        <p:spPr>
          <a:xfrm>
            <a:off x="0" y="3175"/>
            <a:ext cx="12192000" cy="6851650"/>
          </a:xfrm>
          <a:prstGeom prst="rect">
            <a:avLst/>
          </a:prstGeom>
        </p:spPr>
      </p:pic>
    </p:spTree>
    <p:extLst>
      <p:ext uri="{BB962C8B-B14F-4D97-AF65-F5344CB8AC3E}">
        <p14:creationId xmlns:p14="http://schemas.microsoft.com/office/powerpoint/2010/main" val="3197878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913831" y="6315342"/>
            <a:ext cx="2094228" cy="461665"/>
          </a:xfrm>
          <a:prstGeom prst="rect">
            <a:avLst/>
          </a:prstGeom>
          <a:noFill/>
        </p:spPr>
        <p:txBody>
          <a:bodyPr wrap="none" rtlCol="0">
            <a:spAutoFit/>
          </a:bodyPr>
          <a:lstStyle/>
          <a:p>
            <a:r>
              <a:rPr lang="en-US" sz="2400" b="1" dirty="0"/>
              <a:t>User : Features</a:t>
            </a:r>
          </a:p>
        </p:txBody>
      </p:sp>
      <p:pic>
        <p:nvPicPr>
          <p:cNvPr id="5" name="Picture 4">
            <a:extLst>
              <a:ext uri="{FF2B5EF4-FFF2-40B4-BE49-F238E27FC236}">
                <a16:creationId xmlns:a16="http://schemas.microsoft.com/office/drawing/2014/main" id="{32BE3150-0180-4188-8603-7454D59DA95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34570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913831" y="6315342"/>
            <a:ext cx="2037224" cy="461665"/>
          </a:xfrm>
          <a:prstGeom prst="rect">
            <a:avLst/>
          </a:prstGeom>
          <a:noFill/>
        </p:spPr>
        <p:txBody>
          <a:bodyPr wrap="none" rtlCol="0">
            <a:spAutoFit/>
          </a:bodyPr>
          <a:lstStyle/>
          <a:p>
            <a:r>
              <a:rPr lang="en-US" sz="2400" b="1" dirty="0"/>
              <a:t>User : Services</a:t>
            </a:r>
          </a:p>
        </p:txBody>
      </p:sp>
      <p:pic>
        <p:nvPicPr>
          <p:cNvPr id="5" name="Picture 4">
            <a:extLst>
              <a:ext uri="{FF2B5EF4-FFF2-40B4-BE49-F238E27FC236}">
                <a16:creationId xmlns:a16="http://schemas.microsoft.com/office/drawing/2014/main" id="{2016B76B-5FEE-4B96-A1D9-5D8FE4B16C9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749538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934212" y="1710291"/>
            <a:ext cx="5078677" cy="4465320"/>
          </a:xfrm>
          <a:prstGeom prst="rect">
            <a:avLst/>
          </a:prstGeom>
        </p:spPr>
        <p:txBody>
          <a:bodyPr>
            <a:normAutofit fontScale="92500" lnSpcReduction="10000"/>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en-US" sz="3200" b="1" u="sng" dirty="0"/>
              <a:t>Grey Box Testing</a:t>
            </a:r>
            <a:endParaRPr lang="en-US" sz="3200" b="1" dirty="0"/>
          </a:p>
          <a:p>
            <a:r>
              <a:rPr lang="en-GB" b="1" dirty="0">
                <a:solidFill>
                  <a:schemeClr val="tx1"/>
                </a:solidFill>
              </a:rPr>
              <a:t>Grey Box testing is testing technique performed with limited information about the internal functionality of the system. Grey Box testers have access to the detailed design documents along with information about requirements.</a:t>
            </a:r>
            <a:endParaRPr lang="en-US" b="1" dirty="0">
              <a:solidFill>
                <a:schemeClr val="tx1"/>
              </a:solidFill>
            </a:endParaRPr>
          </a:p>
          <a:p>
            <a:r>
              <a:rPr lang="en-GB" b="1" dirty="0">
                <a:solidFill>
                  <a:schemeClr val="tx1"/>
                </a:solidFill>
              </a:rPr>
              <a:t>Grey Box tests are generated based on the state-based models, UML Diagrams or architecture diagrams of the target system.</a:t>
            </a:r>
            <a:r>
              <a:rPr lang="en-GB" sz="4800" b="1" dirty="0">
                <a:solidFill>
                  <a:schemeClr val="tx1"/>
                </a:solidFill>
              </a:rPr>
              <a:t> </a:t>
            </a:r>
            <a:endParaRPr lang="en-US" sz="4800" b="1" dirty="0">
              <a:solidFill>
                <a:schemeClr val="tx1"/>
              </a:solidFill>
            </a:endParaRPr>
          </a:p>
          <a:p>
            <a:endParaRPr lang="en-US" dirty="0"/>
          </a:p>
        </p:txBody>
      </p:sp>
      <p:graphicFrame>
        <p:nvGraphicFramePr>
          <p:cNvPr id="3" name="Content Placeholder 4" descr="Staggered process showing 3 tasks arranged one below the other and two downward pointing arrows are used to indicate progression from first task to second task and second task to third task."/>
          <p:cNvGraphicFramePr>
            <a:graphicFrameLocks/>
          </p:cNvGraphicFramePr>
          <p:nvPr>
            <p:extLst>
              <p:ext uri="{D42A27DB-BD31-4B8C-83A1-F6EECF244321}">
                <p14:modId xmlns:p14="http://schemas.microsoft.com/office/powerpoint/2010/main" val="2521423469"/>
              </p:ext>
            </p:extLst>
          </p:nvPr>
        </p:nvGraphicFramePr>
        <p:xfrm>
          <a:off x="6216142" y="1709974"/>
          <a:ext cx="5078412" cy="44656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p:cNvSpPr/>
          <p:nvPr/>
        </p:nvSpPr>
        <p:spPr>
          <a:xfrm>
            <a:off x="1097471" y="0"/>
            <a:ext cx="10237341" cy="59522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2"/>
                </a:solidFill>
              </a:rPr>
              <a:t>Testing and Implementation</a:t>
            </a:r>
            <a:endParaRPr lang="en-IN" sz="4000" b="1" dirty="0">
              <a:solidFill>
                <a:schemeClr val="bg2"/>
              </a:solidFill>
            </a:endParaRPr>
          </a:p>
        </p:txBody>
      </p:sp>
    </p:spTree>
    <p:extLst>
      <p:ext uri="{BB962C8B-B14F-4D97-AF65-F5344CB8AC3E}">
        <p14:creationId xmlns:p14="http://schemas.microsoft.com/office/powerpoint/2010/main" val="27363553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b="1" dirty="0">
                <a:solidFill>
                  <a:srgbClr val="FFFF00"/>
                </a:solidFill>
              </a:rPr>
              <a:t>Thank You..!</a:t>
            </a:r>
          </a:p>
        </p:txBody>
      </p:sp>
    </p:spTree>
    <p:extLst>
      <p:ext uri="{BB962C8B-B14F-4D97-AF65-F5344CB8AC3E}">
        <p14:creationId xmlns:p14="http://schemas.microsoft.com/office/powerpoint/2010/main" val="3893092946"/>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21529" y="0"/>
            <a:ext cx="9865096" cy="61546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400" b="1" dirty="0">
                <a:solidFill>
                  <a:schemeClr val="bg1"/>
                </a:solidFill>
              </a:rPr>
              <a:t>Project Contains</a:t>
            </a:r>
          </a:p>
        </p:txBody>
      </p:sp>
      <p:sp>
        <p:nvSpPr>
          <p:cNvPr id="3" name="Rectangle 2"/>
          <p:cNvSpPr/>
          <p:nvPr/>
        </p:nvSpPr>
        <p:spPr>
          <a:xfrm>
            <a:off x="1121529" y="937932"/>
            <a:ext cx="9865096" cy="5016758"/>
          </a:xfrm>
          <a:prstGeom prst="rect">
            <a:avLst/>
          </a:prstGeom>
        </p:spPr>
        <p:txBody>
          <a:bodyPr wrap="square">
            <a:spAutoFit/>
          </a:bodyPr>
          <a:lstStyle/>
          <a:p>
            <a:pPr>
              <a:buFont typeface="Wingdings" pitchFamily="2" charset="2"/>
              <a:buChar char="ü"/>
            </a:pPr>
            <a:r>
              <a:rPr lang="en-US" sz="3200" b="1" dirty="0">
                <a:latin typeface="Arial Black" pitchFamily="34" charset="0"/>
              </a:rPr>
              <a:t>Project Specification</a:t>
            </a:r>
          </a:p>
          <a:p>
            <a:pPr>
              <a:buFont typeface="Wingdings" pitchFamily="2" charset="2"/>
              <a:buChar char="ü"/>
            </a:pPr>
            <a:r>
              <a:rPr lang="en-US" sz="3200" b="1" dirty="0">
                <a:latin typeface="Arial Black" pitchFamily="34" charset="0"/>
              </a:rPr>
              <a:t>Introduction</a:t>
            </a:r>
          </a:p>
          <a:p>
            <a:pPr>
              <a:buFont typeface="Wingdings" pitchFamily="2" charset="2"/>
              <a:buChar char="ü"/>
            </a:pPr>
            <a:r>
              <a:rPr lang="en-US" sz="3200" b="1" dirty="0">
                <a:latin typeface="Arial Black" pitchFamily="34" charset="0"/>
              </a:rPr>
              <a:t>SDLC –Spiral Module</a:t>
            </a:r>
          </a:p>
          <a:p>
            <a:pPr>
              <a:buFont typeface="Wingdings" pitchFamily="2" charset="2"/>
              <a:buChar char="ü"/>
            </a:pPr>
            <a:r>
              <a:rPr lang="en-US" sz="3200" b="1" dirty="0">
                <a:latin typeface="Arial Black" pitchFamily="34" charset="0"/>
              </a:rPr>
              <a:t>Software Requirements</a:t>
            </a:r>
          </a:p>
          <a:p>
            <a:pPr>
              <a:buFont typeface="Wingdings" pitchFamily="2" charset="2"/>
              <a:buChar char="ü"/>
            </a:pPr>
            <a:r>
              <a:rPr lang="en-US" sz="3200" b="1" dirty="0">
                <a:latin typeface="Arial Black" pitchFamily="34" charset="0"/>
              </a:rPr>
              <a:t>Tools &amp; Technologies</a:t>
            </a:r>
          </a:p>
          <a:p>
            <a:pPr>
              <a:buFont typeface="Wingdings" pitchFamily="2" charset="2"/>
              <a:buChar char="ü"/>
            </a:pPr>
            <a:r>
              <a:rPr lang="en-US" sz="3200" b="1" dirty="0">
                <a:latin typeface="Arial Black" pitchFamily="34" charset="0"/>
              </a:rPr>
              <a:t>How To Download</a:t>
            </a:r>
          </a:p>
          <a:p>
            <a:pPr>
              <a:buFont typeface="Wingdings" pitchFamily="2" charset="2"/>
              <a:buChar char="ü"/>
            </a:pPr>
            <a:r>
              <a:rPr lang="en-US" sz="3200" b="1" dirty="0">
                <a:latin typeface="Arial Black" pitchFamily="34" charset="0"/>
              </a:rPr>
              <a:t>How To Run Project</a:t>
            </a:r>
          </a:p>
          <a:p>
            <a:pPr>
              <a:buFont typeface="Wingdings" pitchFamily="2" charset="2"/>
              <a:buChar char="ü"/>
            </a:pPr>
            <a:r>
              <a:rPr lang="en-US" sz="3200" b="1" dirty="0">
                <a:latin typeface="Arial Black" pitchFamily="34" charset="0"/>
              </a:rPr>
              <a:t>Limitations</a:t>
            </a:r>
          </a:p>
          <a:p>
            <a:pPr>
              <a:buFont typeface="Wingdings" pitchFamily="2" charset="2"/>
              <a:buChar char="ü"/>
            </a:pPr>
            <a:r>
              <a:rPr lang="en-US" sz="3200" b="1" dirty="0">
                <a:latin typeface="Arial Black" pitchFamily="34" charset="0"/>
              </a:rPr>
              <a:t>Bibliography</a:t>
            </a:r>
          </a:p>
          <a:p>
            <a:pPr>
              <a:buFont typeface="Wingdings" pitchFamily="2" charset="2"/>
              <a:buChar char="ü"/>
            </a:pPr>
            <a:r>
              <a:rPr lang="en-US" sz="3200" b="1" dirty="0">
                <a:latin typeface="Arial Black" pitchFamily="34" charset="0"/>
              </a:rPr>
              <a:t>Future Enhancements</a:t>
            </a:r>
          </a:p>
        </p:txBody>
      </p:sp>
    </p:spTree>
    <p:extLst>
      <p:ext uri="{BB962C8B-B14F-4D97-AF65-F5344CB8AC3E}">
        <p14:creationId xmlns:p14="http://schemas.microsoft.com/office/powerpoint/2010/main" val="71816714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21528" y="0"/>
            <a:ext cx="9865096" cy="57797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b="1" dirty="0">
                <a:solidFill>
                  <a:schemeClr val="bg2">
                    <a:lumMod val="60000"/>
                    <a:lumOff val="40000"/>
                  </a:schemeClr>
                </a:solidFill>
              </a:rPr>
              <a:t>Project Specifications</a:t>
            </a:r>
          </a:p>
        </p:txBody>
      </p:sp>
      <p:sp>
        <p:nvSpPr>
          <p:cNvPr id="3" name="Rectangle 2"/>
          <p:cNvSpPr/>
          <p:nvPr/>
        </p:nvSpPr>
        <p:spPr>
          <a:xfrm>
            <a:off x="240224" y="1171563"/>
            <a:ext cx="11951775" cy="3970318"/>
          </a:xfrm>
          <a:prstGeom prst="rect">
            <a:avLst/>
          </a:prstGeom>
        </p:spPr>
        <p:txBody>
          <a:bodyPr wrap="square">
            <a:spAutoFit/>
          </a:bodyPr>
          <a:lstStyle/>
          <a:p>
            <a:r>
              <a:rPr lang="en-US" sz="2800" b="1" dirty="0">
                <a:latin typeface="Arial Black" pitchFamily="34" charset="0"/>
              </a:rPr>
              <a:t>Project Title             </a:t>
            </a:r>
            <a:r>
              <a:rPr lang="en-US" sz="2800" b="1" dirty="0">
                <a:latin typeface="Arial Black" pitchFamily="34" charset="0"/>
                <a:sym typeface="Wingdings" panose="05000000000000000000" pitchFamily="2" charset="2"/>
              </a:rPr>
              <a:t>:</a:t>
            </a:r>
            <a:r>
              <a:rPr lang="en-IN" sz="2800" b="1" dirty="0">
                <a:sym typeface="Wingdings" panose="05000000000000000000" pitchFamily="2" charset="2"/>
              </a:rPr>
              <a:t> Online Shopping Cart</a:t>
            </a:r>
            <a:br>
              <a:rPr lang="en-US" sz="2800" b="1" dirty="0">
                <a:latin typeface="Verdana" pitchFamily="34" charset="0"/>
                <a:ea typeface="Verdana" pitchFamily="34" charset="0"/>
                <a:cs typeface="Verdana" pitchFamily="34" charset="0"/>
              </a:rPr>
            </a:br>
            <a:r>
              <a:rPr lang="en-US" sz="2800" b="1" dirty="0">
                <a:latin typeface="Arial Black" pitchFamily="34" charset="0"/>
              </a:rPr>
              <a:t>Front End Tools        </a:t>
            </a:r>
            <a:r>
              <a:rPr lang="en-US" sz="2800" b="1" dirty="0">
                <a:latin typeface="Arial Black" pitchFamily="34" charset="0"/>
                <a:sym typeface="Wingdings" panose="05000000000000000000" pitchFamily="2" charset="2"/>
              </a:rPr>
              <a:t>:</a:t>
            </a:r>
            <a:r>
              <a:rPr lang="en-US" sz="2800" b="1" dirty="0">
                <a:latin typeface="Arial Black" pitchFamily="34" charset="0"/>
              </a:rPr>
              <a:t> </a:t>
            </a:r>
            <a:r>
              <a:rPr lang="en-US" sz="2800" b="1" dirty="0">
                <a:latin typeface="Verdana" pitchFamily="34" charset="0"/>
                <a:ea typeface="Verdana" pitchFamily="34" charset="0"/>
                <a:cs typeface="Verdana" pitchFamily="34" charset="0"/>
              </a:rPr>
              <a:t>Asp.net ,MVC</a:t>
            </a:r>
            <a:br>
              <a:rPr lang="en-US" sz="2800" b="1" dirty="0">
                <a:latin typeface="Verdana" pitchFamily="34" charset="0"/>
                <a:ea typeface="Verdana" pitchFamily="34" charset="0"/>
                <a:cs typeface="Verdana" pitchFamily="34" charset="0"/>
              </a:rPr>
            </a:br>
            <a:r>
              <a:rPr lang="en-US" sz="2800" b="1" dirty="0">
                <a:latin typeface="Arial Black" pitchFamily="34" charset="0"/>
              </a:rPr>
              <a:t>Back End Tool          : </a:t>
            </a:r>
            <a:r>
              <a:rPr lang="en-US" sz="2800" b="1" dirty="0">
                <a:latin typeface="Verdana" pitchFamily="34" charset="0"/>
                <a:ea typeface="Verdana" pitchFamily="34" charset="0"/>
              </a:rPr>
              <a:t>SQL Server</a:t>
            </a:r>
            <a:br>
              <a:rPr lang="en-US" sz="2800" b="1" dirty="0">
                <a:latin typeface="Arial Black" pitchFamily="34" charset="0"/>
              </a:rPr>
            </a:br>
            <a:r>
              <a:rPr lang="en-US" sz="2800" b="1" dirty="0">
                <a:latin typeface="Arial Black" pitchFamily="34" charset="0"/>
              </a:rPr>
              <a:t>Operating System    : </a:t>
            </a:r>
            <a:r>
              <a:rPr lang="en-US" sz="2800" b="1" dirty="0">
                <a:latin typeface="Verdana" pitchFamily="34" charset="0"/>
                <a:ea typeface="Verdana" pitchFamily="34" charset="0"/>
                <a:cs typeface="Verdana" pitchFamily="34" charset="0"/>
              </a:rPr>
              <a:t>Microsoft  windows 10</a:t>
            </a:r>
            <a:br>
              <a:rPr lang="en-US" sz="2800" b="1" dirty="0">
                <a:latin typeface="Verdana" pitchFamily="34" charset="0"/>
                <a:ea typeface="Verdana" pitchFamily="34" charset="0"/>
                <a:cs typeface="Verdana" pitchFamily="34" charset="0"/>
              </a:rPr>
            </a:br>
            <a:r>
              <a:rPr lang="en-US" sz="2800" b="1" dirty="0">
                <a:latin typeface="Arial Black" pitchFamily="34" charset="0"/>
              </a:rPr>
              <a:t>Web Server               : </a:t>
            </a:r>
            <a:r>
              <a:rPr lang="en-US" sz="2800" b="1" dirty="0">
                <a:latin typeface="Verdana" pitchFamily="34" charset="0"/>
                <a:ea typeface="Verdana" pitchFamily="34" charset="0"/>
                <a:cs typeface="Verdana" pitchFamily="34" charset="0"/>
              </a:rPr>
              <a:t>IIS</a:t>
            </a:r>
            <a:br>
              <a:rPr lang="en-US" sz="2800" b="1" dirty="0">
                <a:latin typeface="Verdana" pitchFamily="34" charset="0"/>
                <a:ea typeface="Verdana" pitchFamily="34" charset="0"/>
                <a:cs typeface="Verdana" pitchFamily="34" charset="0"/>
              </a:rPr>
            </a:br>
            <a:r>
              <a:rPr lang="en-US" sz="2800" b="1" dirty="0">
                <a:latin typeface="Arial Black" pitchFamily="34" charset="0"/>
              </a:rPr>
              <a:t>Web Browser            : </a:t>
            </a:r>
            <a:r>
              <a:rPr lang="en-US" sz="2800" b="1" dirty="0">
                <a:latin typeface="Verdana" pitchFamily="34" charset="0"/>
                <a:ea typeface="Verdana" pitchFamily="34" charset="0"/>
                <a:cs typeface="Verdana" pitchFamily="34" charset="0"/>
              </a:rPr>
              <a:t>chrome</a:t>
            </a:r>
            <a:br>
              <a:rPr lang="en-US" sz="2800" b="1" dirty="0">
                <a:latin typeface="Arial Black" pitchFamily="34" charset="0"/>
              </a:rPr>
            </a:br>
            <a:r>
              <a:rPr lang="en-US" sz="2800" b="1" dirty="0">
                <a:latin typeface="Arial Black" pitchFamily="34" charset="0"/>
              </a:rPr>
              <a:t>Editor                       : </a:t>
            </a:r>
            <a:r>
              <a:rPr lang="en-US" sz="2800" b="1" dirty="0">
                <a:latin typeface="Verdana" pitchFamily="34" charset="0"/>
                <a:ea typeface="Verdana" pitchFamily="34" charset="0"/>
                <a:cs typeface="Verdana" pitchFamily="34" charset="0"/>
              </a:rPr>
              <a:t> Visual studio 2019</a:t>
            </a:r>
            <a:br>
              <a:rPr lang="en-US" sz="2800" b="1" dirty="0">
                <a:latin typeface="Verdana" pitchFamily="34" charset="0"/>
                <a:ea typeface="Verdana" pitchFamily="34" charset="0"/>
                <a:cs typeface="Verdana" pitchFamily="34" charset="0"/>
              </a:rPr>
            </a:br>
            <a:r>
              <a:rPr lang="en-US" sz="2800" b="1" dirty="0">
                <a:latin typeface="Arial Black" pitchFamily="34" charset="0"/>
              </a:rPr>
              <a:t>Hardware                 : </a:t>
            </a:r>
            <a:r>
              <a:rPr lang="en-US" sz="2800" b="1" dirty="0">
                <a:latin typeface="Verdana" pitchFamily="34" charset="0"/>
                <a:ea typeface="Verdana" pitchFamily="34" charset="0"/>
                <a:cs typeface="Verdana" pitchFamily="34" charset="0"/>
              </a:rPr>
              <a:t>64-bit processor, 1.70 GHz, 4.00 GB RAM</a:t>
            </a:r>
            <a:endParaRPr lang="en-IN" sz="2800" b="1" dirty="0"/>
          </a:p>
        </p:txBody>
      </p:sp>
    </p:spTree>
    <p:extLst>
      <p:ext uri="{BB962C8B-B14F-4D97-AF65-F5344CB8AC3E}">
        <p14:creationId xmlns:p14="http://schemas.microsoft.com/office/powerpoint/2010/main" val="18082305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86452" y="0"/>
            <a:ext cx="10081120" cy="5715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System Development Strategy</a:t>
            </a:r>
            <a:endParaRPr lang="en-IN" sz="4000" b="1" dirty="0">
              <a:solidFill>
                <a:schemeClr val="bg1"/>
              </a:solidFill>
            </a:endParaRPr>
          </a:p>
        </p:txBody>
      </p:sp>
      <p:sp>
        <p:nvSpPr>
          <p:cNvPr id="3" name="Rectangle 2"/>
          <p:cNvSpPr/>
          <p:nvPr/>
        </p:nvSpPr>
        <p:spPr>
          <a:xfrm>
            <a:off x="380462" y="571500"/>
            <a:ext cx="11350997" cy="5820508"/>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b="1" dirty="0">
                <a:solidFill>
                  <a:schemeClr val="tx1"/>
                </a:solidFill>
                <a:latin typeface="Times New Roman" pitchFamily="18" charset="0"/>
                <a:cs typeface="Times New Roman" pitchFamily="18" charset="0"/>
              </a:rPr>
              <a:t>As per the requirement of the project, We have choose </a:t>
            </a:r>
          </a:p>
          <a:p>
            <a:r>
              <a:rPr lang="en-US" sz="3200" b="1" dirty="0">
                <a:solidFill>
                  <a:schemeClr val="tx1"/>
                </a:solidFill>
                <a:latin typeface="Times New Roman" pitchFamily="18" charset="0"/>
                <a:cs typeface="Times New Roman" pitchFamily="18" charset="0"/>
              </a:rPr>
              <a:t> the </a:t>
            </a:r>
            <a:r>
              <a:rPr lang="en-US" sz="3200" b="1" u="sng" dirty="0">
                <a:solidFill>
                  <a:schemeClr val="tx1"/>
                </a:solidFill>
                <a:latin typeface="Times New Roman" pitchFamily="18" charset="0"/>
                <a:cs typeface="Times New Roman" pitchFamily="18" charset="0"/>
              </a:rPr>
              <a:t>Spiral</a:t>
            </a:r>
            <a:r>
              <a:rPr lang="en-US" sz="3200" b="1" dirty="0">
                <a:solidFill>
                  <a:schemeClr val="tx1"/>
                </a:solidFill>
                <a:latin typeface="Times New Roman" pitchFamily="18" charset="0"/>
                <a:cs typeface="Times New Roman" pitchFamily="18" charset="0"/>
              </a:rPr>
              <a:t> as a strategy of developing the project, because  </a:t>
            </a:r>
          </a:p>
          <a:p>
            <a:r>
              <a:rPr lang="en-US" sz="3200" b="1" dirty="0">
                <a:solidFill>
                  <a:schemeClr val="tx1"/>
                </a:solidFill>
                <a:latin typeface="Times New Roman" pitchFamily="18" charset="0"/>
                <a:cs typeface="Times New Roman" pitchFamily="18" charset="0"/>
              </a:rPr>
              <a:t>in Spiral-SDLC model starts with a small set of requirement</a:t>
            </a:r>
          </a:p>
          <a:p>
            <a:r>
              <a:rPr lang="en-US" sz="3200" b="1" dirty="0">
                <a:solidFill>
                  <a:schemeClr val="tx1"/>
                </a:solidFill>
                <a:latin typeface="Times New Roman" pitchFamily="18" charset="0"/>
                <a:cs typeface="Times New Roman" pitchFamily="18" charset="0"/>
              </a:rPr>
              <a:t> and goes through each development phase for those set of </a:t>
            </a:r>
          </a:p>
          <a:p>
            <a:r>
              <a:rPr lang="en-US" sz="3200" b="1" dirty="0">
                <a:solidFill>
                  <a:schemeClr val="tx1"/>
                </a:solidFill>
                <a:latin typeface="Times New Roman" pitchFamily="18" charset="0"/>
                <a:cs typeface="Times New Roman" pitchFamily="18" charset="0"/>
              </a:rPr>
              <a:t>requirements, so the appropriate strategy is spiral model.</a:t>
            </a:r>
            <a:endParaRPr lang="en-US" sz="3200" b="1" dirty="0">
              <a:solidFill>
                <a:schemeClr val="tx1"/>
              </a:solidFill>
            </a:endParaRPr>
          </a:p>
        </p:txBody>
      </p:sp>
    </p:spTree>
    <p:extLst>
      <p:ext uri="{BB962C8B-B14F-4D97-AF65-F5344CB8AC3E}">
        <p14:creationId xmlns:p14="http://schemas.microsoft.com/office/powerpoint/2010/main" val="364162823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4" descr="spiral-1-1024x945.jpg"/>
          <p:cNvPicPr>
            <a:picLocks noChangeAspect="1"/>
          </p:cNvPicPr>
          <p:nvPr/>
        </p:nvPicPr>
        <p:blipFill>
          <a:blip r:embed="rId2" cstate="print"/>
          <a:stretch>
            <a:fillRect/>
          </a:stretch>
        </p:blipFill>
        <p:spPr>
          <a:xfrm>
            <a:off x="2266729" y="608338"/>
            <a:ext cx="7488832" cy="5648479"/>
          </a:xfrm>
          <a:prstGeom prst="rect">
            <a:avLst/>
          </a:prstGeom>
        </p:spPr>
      </p:pic>
      <p:sp>
        <p:nvSpPr>
          <p:cNvPr id="3" name="TextBox 2"/>
          <p:cNvSpPr txBox="1"/>
          <p:nvPr/>
        </p:nvSpPr>
        <p:spPr>
          <a:xfrm>
            <a:off x="888521" y="112144"/>
            <a:ext cx="1560042" cy="369332"/>
          </a:xfrm>
          <a:prstGeom prst="rect">
            <a:avLst/>
          </a:prstGeom>
          <a:noFill/>
        </p:spPr>
        <p:txBody>
          <a:bodyPr wrap="none" rtlCol="0">
            <a:spAutoFit/>
          </a:bodyPr>
          <a:lstStyle/>
          <a:p>
            <a:r>
              <a:rPr lang="en-IN" b="1" dirty="0">
                <a:solidFill>
                  <a:schemeClr val="bg1"/>
                </a:solidFill>
              </a:rPr>
              <a:t>Spiral Module</a:t>
            </a:r>
          </a:p>
        </p:txBody>
      </p:sp>
    </p:spTree>
    <p:extLst>
      <p:ext uri="{BB962C8B-B14F-4D97-AF65-F5344CB8AC3E}">
        <p14:creationId xmlns:p14="http://schemas.microsoft.com/office/powerpoint/2010/main" val="13897659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6913" y="609792"/>
            <a:ext cx="11161879" cy="57606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b="1" dirty="0">
              <a:solidFill>
                <a:schemeClr val="accent1">
                  <a:lumMod val="75000"/>
                </a:schemeClr>
              </a:solidFill>
              <a:latin typeface="Verdana" pitchFamily="34" charset="0"/>
              <a:ea typeface="Verdana" pitchFamily="34" charset="0"/>
              <a:cs typeface="Verdana" pitchFamily="34" charset="0"/>
            </a:endParaRPr>
          </a:p>
          <a:p>
            <a:endParaRPr lang="en-US" sz="2800" b="1" dirty="0">
              <a:solidFill>
                <a:schemeClr val="accent1">
                  <a:lumMod val="75000"/>
                </a:schemeClr>
              </a:solidFill>
              <a:latin typeface="Verdana" pitchFamily="34" charset="0"/>
              <a:ea typeface="Verdana" pitchFamily="34" charset="0"/>
              <a:cs typeface="Verdana" pitchFamily="34" charset="0"/>
            </a:endParaRPr>
          </a:p>
          <a:p>
            <a:endParaRPr lang="en-US" sz="2800" b="1" dirty="0">
              <a:solidFill>
                <a:schemeClr val="accent1">
                  <a:lumMod val="75000"/>
                </a:schemeClr>
              </a:solidFill>
              <a:latin typeface="Verdana" pitchFamily="34" charset="0"/>
              <a:ea typeface="Verdana" pitchFamily="34" charset="0"/>
              <a:cs typeface="Verdana" pitchFamily="34" charset="0"/>
            </a:endParaRPr>
          </a:p>
          <a:p>
            <a:endParaRPr lang="en-US" sz="2800" b="1" dirty="0">
              <a:solidFill>
                <a:srgbClr val="0070C0"/>
              </a:solidFill>
              <a:latin typeface="Verdana" pitchFamily="34" charset="0"/>
              <a:ea typeface="Verdana" pitchFamily="34" charset="0"/>
              <a:cs typeface="Verdana" pitchFamily="34" charset="0"/>
            </a:endParaRPr>
          </a:p>
          <a:p>
            <a:r>
              <a:rPr lang="en-US" sz="2800" b="1" dirty="0">
                <a:solidFill>
                  <a:srgbClr val="0070C0"/>
                </a:solidFill>
                <a:latin typeface="Verdana" pitchFamily="34" charset="0"/>
                <a:ea typeface="Verdana" pitchFamily="34" charset="0"/>
                <a:cs typeface="Verdana" pitchFamily="34" charset="0"/>
              </a:rPr>
              <a:t>A data-flow diagram (DFD) is a graphical representation of the "flow" of data through an information system. DFDs can also be used for the visualization of data processing (structured design).</a:t>
            </a:r>
          </a:p>
          <a:p>
            <a:endParaRPr lang="en-US" sz="2800" b="1" dirty="0">
              <a:solidFill>
                <a:srgbClr val="0070C0"/>
              </a:solidFill>
              <a:latin typeface="Verdana" pitchFamily="34" charset="0"/>
              <a:ea typeface="Verdana" pitchFamily="34" charset="0"/>
              <a:cs typeface="Verdana" pitchFamily="34" charset="0"/>
            </a:endParaRPr>
          </a:p>
          <a:p>
            <a:r>
              <a:rPr lang="en-US" sz="2800" b="1" dirty="0">
                <a:solidFill>
                  <a:srgbClr val="0070C0"/>
                </a:solidFill>
                <a:latin typeface="Verdana" pitchFamily="34" charset="0"/>
                <a:ea typeface="Verdana" pitchFamily="34" charset="0"/>
                <a:cs typeface="Verdana" pitchFamily="34" charset="0"/>
              </a:rPr>
              <a:t>	On a DFD, data items flow </a:t>
            </a:r>
            <a:r>
              <a:rPr lang="en-US" sz="2800" b="1" i="1" dirty="0">
                <a:solidFill>
                  <a:srgbClr val="0070C0"/>
                </a:solidFill>
                <a:latin typeface="Verdana" pitchFamily="34" charset="0"/>
                <a:ea typeface="Verdana" pitchFamily="34" charset="0"/>
                <a:cs typeface="Verdana" pitchFamily="34" charset="0"/>
              </a:rPr>
              <a:t>from</a:t>
            </a:r>
            <a:r>
              <a:rPr lang="en-US" sz="2800" b="1" dirty="0">
                <a:solidFill>
                  <a:srgbClr val="0070C0"/>
                </a:solidFill>
                <a:latin typeface="Verdana" pitchFamily="34" charset="0"/>
                <a:ea typeface="Verdana" pitchFamily="34" charset="0"/>
                <a:cs typeface="Verdana" pitchFamily="34" charset="0"/>
              </a:rPr>
              <a:t> an external data source or an internal data store </a:t>
            </a:r>
            <a:r>
              <a:rPr lang="en-US" sz="2800" b="1" i="1" dirty="0">
                <a:solidFill>
                  <a:srgbClr val="0070C0"/>
                </a:solidFill>
                <a:latin typeface="Verdana" pitchFamily="34" charset="0"/>
                <a:ea typeface="Verdana" pitchFamily="34" charset="0"/>
                <a:cs typeface="Verdana" pitchFamily="34" charset="0"/>
              </a:rPr>
              <a:t>to</a:t>
            </a:r>
            <a:r>
              <a:rPr lang="en-US" sz="2800" b="1" dirty="0">
                <a:solidFill>
                  <a:srgbClr val="0070C0"/>
                </a:solidFill>
                <a:latin typeface="Verdana" pitchFamily="34" charset="0"/>
                <a:ea typeface="Verdana" pitchFamily="34" charset="0"/>
                <a:cs typeface="Verdana" pitchFamily="34" charset="0"/>
              </a:rPr>
              <a:t> an internal data store or an external data sink, </a:t>
            </a:r>
            <a:r>
              <a:rPr lang="en-US" sz="2800" b="1" i="1" dirty="0">
                <a:solidFill>
                  <a:srgbClr val="0070C0"/>
                </a:solidFill>
                <a:latin typeface="Verdana" pitchFamily="34" charset="0"/>
                <a:ea typeface="Verdana" pitchFamily="34" charset="0"/>
                <a:cs typeface="Verdana" pitchFamily="34" charset="0"/>
              </a:rPr>
              <a:t>via</a:t>
            </a:r>
            <a:r>
              <a:rPr lang="en-US" sz="2800" b="1" dirty="0">
                <a:solidFill>
                  <a:srgbClr val="0070C0"/>
                </a:solidFill>
                <a:latin typeface="Verdana" pitchFamily="34" charset="0"/>
                <a:ea typeface="Verdana" pitchFamily="34" charset="0"/>
                <a:cs typeface="Verdana" pitchFamily="34" charset="0"/>
              </a:rPr>
              <a:t> an internal </a:t>
            </a:r>
            <a:r>
              <a:rPr lang="en-US" sz="2800" b="1" i="1" dirty="0">
                <a:solidFill>
                  <a:srgbClr val="0070C0"/>
                </a:solidFill>
                <a:latin typeface="Verdana" pitchFamily="34" charset="0"/>
                <a:ea typeface="Verdana" pitchFamily="34" charset="0"/>
                <a:cs typeface="Verdana" pitchFamily="34" charset="0"/>
              </a:rPr>
              <a:t>process</a:t>
            </a:r>
            <a:r>
              <a:rPr lang="en-US" sz="2800" b="1" dirty="0">
                <a:solidFill>
                  <a:srgbClr val="0070C0"/>
                </a:solidFill>
                <a:latin typeface="Verdana" pitchFamily="34" charset="0"/>
                <a:ea typeface="Verdana" pitchFamily="34" charset="0"/>
                <a:cs typeface="Verdana" pitchFamily="34" charset="0"/>
              </a:rPr>
              <a:t>.</a:t>
            </a: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a:p>
            <a:endParaRPr lang="en-US" sz="2800" dirty="0">
              <a:solidFill>
                <a:schemeClr val="accent1">
                  <a:lumMod val="75000"/>
                </a:schemeClr>
              </a:solidFill>
              <a:latin typeface="Verdana" pitchFamily="34" charset="0"/>
              <a:ea typeface="Verdana" pitchFamily="34" charset="0"/>
              <a:cs typeface="Verdana" pitchFamily="34" charset="0"/>
            </a:endParaRPr>
          </a:p>
        </p:txBody>
      </p:sp>
      <p:sp>
        <p:nvSpPr>
          <p:cNvPr id="3" name="Rectangle 2"/>
          <p:cNvSpPr/>
          <p:nvPr/>
        </p:nvSpPr>
        <p:spPr>
          <a:xfrm>
            <a:off x="1095078" y="0"/>
            <a:ext cx="10081120" cy="100811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rPr>
              <a:t>Data Flow Diagram</a:t>
            </a:r>
            <a:endParaRPr lang="en-IN" sz="4000" b="1" dirty="0">
              <a:solidFill>
                <a:schemeClr val="bg1"/>
              </a:solidFill>
            </a:endParaRPr>
          </a:p>
        </p:txBody>
      </p:sp>
    </p:spTree>
    <p:extLst>
      <p:ext uri="{BB962C8B-B14F-4D97-AF65-F5344CB8AC3E}">
        <p14:creationId xmlns:p14="http://schemas.microsoft.com/office/powerpoint/2010/main" val="19304439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72923" y="828136"/>
            <a:ext cx="10012020" cy="5270739"/>
          </a:xfrm>
          <a:prstGeom prst="rect">
            <a:avLst/>
          </a:prstGeom>
        </p:spPr>
      </p:pic>
    </p:spTree>
    <p:extLst>
      <p:ext uri="{BB962C8B-B14F-4D97-AF65-F5344CB8AC3E}">
        <p14:creationId xmlns:p14="http://schemas.microsoft.com/office/powerpoint/2010/main" val="740342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29271" y="6204247"/>
            <a:ext cx="2760692" cy="461665"/>
          </a:xfrm>
          <a:prstGeom prst="rect">
            <a:avLst/>
          </a:prstGeom>
          <a:noFill/>
        </p:spPr>
        <p:txBody>
          <a:bodyPr wrap="none" rtlCol="0">
            <a:spAutoFit/>
          </a:bodyPr>
          <a:lstStyle/>
          <a:p>
            <a:r>
              <a:rPr lang="en-US" sz="2400" b="1" dirty="0"/>
              <a:t>User : Home Header</a:t>
            </a:r>
          </a:p>
        </p:txBody>
      </p:sp>
      <p:pic>
        <p:nvPicPr>
          <p:cNvPr id="5" name="Picture 4">
            <a:extLst>
              <a:ext uri="{FF2B5EF4-FFF2-40B4-BE49-F238E27FC236}">
                <a16:creationId xmlns:a16="http://schemas.microsoft.com/office/drawing/2014/main" id="{ABB02556-1142-438E-B97A-6C01961BD35B}"/>
              </a:ext>
            </a:extLst>
          </p:cNvPr>
          <p:cNvPicPr>
            <a:picLocks noChangeAspect="1"/>
          </p:cNvPicPr>
          <p:nvPr/>
        </p:nvPicPr>
        <p:blipFill>
          <a:blip r:embed="rId2"/>
          <a:stretch>
            <a:fillRect/>
          </a:stretch>
        </p:blipFill>
        <p:spPr>
          <a:xfrm>
            <a:off x="0" y="10919"/>
            <a:ext cx="12192000" cy="6836161"/>
          </a:xfrm>
          <a:prstGeom prst="rect">
            <a:avLst/>
          </a:prstGeom>
        </p:spPr>
      </p:pic>
    </p:spTree>
    <p:extLst>
      <p:ext uri="{BB962C8B-B14F-4D97-AF65-F5344CB8AC3E}">
        <p14:creationId xmlns:p14="http://schemas.microsoft.com/office/powerpoint/2010/main" val="2074877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29271" y="6204247"/>
            <a:ext cx="2664960" cy="461665"/>
          </a:xfrm>
          <a:prstGeom prst="rect">
            <a:avLst/>
          </a:prstGeom>
          <a:noFill/>
        </p:spPr>
        <p:txBody>
          <a:bodyPr wrap="none" rtlCol="0">
            <a:spAutoFit/>
          </a:bodyPr>
          <a:lstStyle/>
          <a:p>
            <a:r>
              <a:rPr lang="en-US" sz="2400" b="1" dirty="0"/>
              <a:t>User : Home Footer</a:t>
            </a:r>
          </a:p>
        </p:txBody>
      </p:sp>
      <p:pic>
        <p:nvPicPr>
          <p:cNvPr id="3" name="Picture 2">
            <a:extLst>
              <a:ext uri="{FF2B5EF4-FFF2-40B4-BE49-F238E27FC236}">
                <a16:creationId xmlns:a16="http://schemas.microsoft.com/office/drawing/2014/main" id="{F4027207-D984-462F-91CF-190AA5D30623}"/>
              </a:ext>
            </a:extLst>
          </p:cNvPr>
          <p:cNvPicPr>
            <a:picLocks noChangeAspect="1"/>
          </p:cNvPicPr>
          <p:nvPr/>
        </p:nvPicPr>
        <p:blipFill>
          <a:blip r:embed="rId2"/>
          <a:stretch>
            <a:fillRect/>
          </a:stretch>
        </p:blipFill>
        <p:spPr>
          <a:xfrm>
            <a:off x="0" y="15875"/>
            <a:ext cx="12192000" cy="6826250"/>
          </a:xfrm>
          <a:prstGeom prst="rect">
            <a:avLst/>
          </a:prstGeom>
        </p:spPr>
      </p:pic>
    </p:spTree>
    <p:extLst>
      <p:ext uri="{BB962C8B-B14F-4D97-AF65-F5344CB8AC3E}">
        <p14:creationId xmlns:p14="http://schemas.microsoft.com/office/powerpoint/2010/main" val="3919599305"/>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2392</TotalTime>
  <Words>321</Words>
  <Application>Microsoft Office PowerPoint</Application>
  <PresentationFormat>Widescreen</PresentationFormat>
  <Paragraphs>51</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Arial Black</vt:lpstr>
      <vt:lpstr>Calibri</vt:lpstr>
      <vt:lpstr>Calibri Light</vt:lpstr>
      <vt:lpstr>Times New Roman</vt:lpstr>
      <vt:lpstr>Verdana</vt:lpstr>
      <vt:lpstr>Wingdings</vt:lpstr>
      <vt:lpstr>Retrospect</vt:lpstr>
      <vt:lpstr>Online Shopping Cart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E-Crime Management System</dc:title>
  <dc:creator>Microsoft account</dc:creator>
  <cp:lastModifiedBy>jayesh</cp:lastModifiedBy>
  <cp:revision>215</cp:revision>
  <dcterms:created xsi:type="dcterms:W3CDTF">2021-05-21T09:46:37Z</dcterms:created>
  <dcterms:modified xsi:type="dcterms:W3CDTF">2023-01-28T10:45:10Z</dcterms:modified>
</cp:coreProperties>
</file>

<file path=docProps/thumbnail.jpeg>
</file>